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</p:sldIdLst>
  <p:sldSz cx="5145088" cy="9145588"/>
  <p:notesSz cx="6858000" cy="9144000"/>
  <p:defaultTextStyle>
    <a:defPPr>
      <a:defRPr lang="zh-H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1">
          <p15:clr>
            <a:srgbClr val="A4A3A4"/>
          </p15:clr>
        </p15:guide>
        <p15:guide id="2" pos="162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B828C"/>
    <a:srgbClr val="0C722E"/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72833802-FEF1-4C79-8D5D-14CF1EAF98D9}" styleName="淺色樣式 2 - 輔色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F2DE63D5-997A-4646-A377-4702673A728D}" styleName="淺色樣式 2 - 輔色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69012ECD-51FC-41F1-AA8D-1B2483CD663E}" styleName="淺色樣式 2 - 輔色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淺色樣式 3 - 輔色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3B4B98B0-60AC-42C2-AFA5-B58CD77FA1E5}" styleName="淺色樣式 1 - 輔色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E25E649-3F16-4E02-A733-19D2CDBF48F0}" styleName="中等深淺樣式 3 - 輔色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中等深淺樣式 1 - 輔色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5940675A-B579-460E-94D1-54222C63F5DA}" styleName="無樣式、表格格線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680" autoAdjust="0"/>
  </p:normalViewPr>
  <p:slideViewPr>
    <p:cSldViewPr>
      <p:cViewPr>
        <p:scale>
          <a:sx n="100" d="100"/>
          <a:sy n="100" d="100"/>
        </p:scale>
        <p:origin x="2364" y="72"/>
      </p:cViewPr>
      <p:guideLst>
        <p:guide orient="horz" pos="2881"/>
        <p:guide pos="162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385882" y="2841061"/>
            <a:ext cx="4373325" cy="1960374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771763" y="5182500"/>
            <a:ext cx="3601562" cy="2337206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/>
              <a:t>按一下以編輯母片副標題樣式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71535-9183-4E24-AA37-D468B159FEE1}" type="datetimeFigureOut">
              <a:rPr lang="zh-HK" altLang="en-US" smtClean="0"/>
              <a:t>30/9/2024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740BE-C8AE-46CF-858C-B97BC33049E2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2238105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71535-9183-4E24-AA37-D468B159FEE1}" type="datetimeFigureOut">
              <a:rPr lang="zh-HK" altLang="en-US" smtClean="0"/>
              <a:t>30/9/2024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740BE-C8AE-46CF-858C-B97BC33049E2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7792644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2099125" y="489035"/>
            <a:ext cx="651175" cy="10405223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144706" y="489035"/>
            <a:ext cx="1868667" cy="10405223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71535-9183-4E24-AA37-D468B159FEE1}" type="datetimeFigureOut">
              <a:rPr lang="zh-HK" altLang="en-US" smtClean="0"/>
              <a:t>30/9/2024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740BE-C8AE-46CF-858C-B97BC33049E2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1134931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71535-9183-4E24-AA37-D468B159FEE1}" type="datetimeFigureOut">
              <a:rPr lang="zh-HK" altLang="en-US" smtClean="0"/>
              <a:t>30/9/2024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740BE-C8AE-46CF-858C-B97BC33049E2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5458568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06426" y="5876888"/>
            <a:ext cx="4373325" cy="181641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06426" y="3876291"/>
            <a:ext cx="4373325" cy="200059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71535-9183-4E24-AA37-D468B159FEE1}" type="datetimeFigureOut">
              <a:rPr lang="zh-HK" altLang="en-US" smtClean="0"/>
              <a:t>30/9/2024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740BE-C8AE-46CF-858C-B97BC33049E2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8700837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144706" y="2845295"/>
            <a:ext cx="1259475" cy="80489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1489932" y="2845295"/>
            <a:ext cx="1260368" cy="80489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71535-9183-4E24-AA37-D468B159FEE1}" type="datetimeFigureOut">
              <a:rPr lang="zh-HK" altLang="en-US" smtClean="0"/>
              <a:t>30/9/2024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740BE-C8AE-46CF-858C-B97BC33049E2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41105426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57255" y="366247"/>
            <a:ext cx="4630579" cy="1524265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257255" y="2047173"/>
            <a:ext cx="2273307" cy="853164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257255" y="2900337"/>
            <a:ext cx="2273307" cy="526929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2613634" y="2047173"/>
            <a:ext cx="2274200" cy="853164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2613634" y="2900337"/>
            <a:ext cx="2274200" cy="526929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71535-9183-4E24-AA37-D468B159FEE1}" type="datetimeFigureOut">
              <a:rPr lang="zh-HK" altLang="en-US" smtClean="0"/>
              <a:t>30/9/2024</a:t>
            </a:fld>
            <a:endParaRPr lang="zh-HK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740BE-C8AE-46CF-858C-B97BC33049E2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4455557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71535-9183-4E24-AA37-D468B159FEE1}" type="datetimeFigureOut">
              <a:rPr lang="zh-HK" altLang="en-US" smtClean="0"/>
              <a:t>30/9/2024</a:t>
            </a:fld>
            <a:endParaRPr lang="zh-HK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740BE-C8AE-46CF-858C-B97BC33049E2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5291118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71535-9183-4E24-AA37-D468B159FEE1}" type="datetimeFigureOut">
              <a:rPr lang="zh-HK" altLang="en-US" smtClean="0"/>
              <a:t>30/9/2024</a:t>
            </a:fld>
            <a:endParaRPr lang="zh-HK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740BE-C8AE-46CF-858C-B97BC33049E2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1460626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57254" y="364130"/>
            <a:ext cx="1692699" cy="154966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011587" y="364131"/>
            <a:ext cx="2876247" cy="780550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257254" y="1913800"/>
            <a:ext cx="1692699" cy="625583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71535-9183-4E24-AA37-D468B159FEE1}" type="datetimeFigureOut">
              <a:rPr lang="zh-HK" altLang="en-US" smtClean="0"/>
              <a:t>30/9/2024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740BE-C8AE-46CF-858C-B97BC33049E2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8925766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008473" y="6401912"/>
            <a:ext cx="3087053" cy="75578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008473" y="817175"/>
            <a:ext cx="3087053" cy="548735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HK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008473" y="7157693"/>
            <a:ext cx="3087053" cy="10733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71535-9183-4E24-AA37-D468B159FEE1}" type="datetimeFigureOut">
              <a:rPr lang="zh-HK" altLang="en-US" smtClean="0"/>
              <a:t>30/9/2024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740BE-C8AE-46CF-858C-B97BC33049E2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1903163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257255" y="366247"/>
            <a:ext cx="4630579" cy="15242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257255" y="2133971"/>
            <a:ext cx="4630579" cy="603566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257254" y="8476606"/>
            <a:ext cx="1200521" cy="48691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171535-9183-4E24-AA37-D468B159FEE1}" type="datetimeFigureOut">
              <a:rPr lang="zh-HK" altLang="en-US" smtClean="0"/>
              <a:t>30/9/2024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1757905" y="8476606"/>
            <a:ext cx="1629278" cy="48691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3687313" y="8476606"/>
            <a:ext cx="1200521" cy="48691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B740BE-C8AE-46CF-858C-B97BC33049E2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6590398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H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Info">
            <a:extLst>
              <a:ext uri="{FF2B5EF4-FFF2-40B4-BE49-F238E27FC236}">
                <a16:creationId xmlns:a16="http://schemas.microsoft.com/office/drawing/2014/main" id="{A731B7A2-1281-3CC0-9A19-64902B1462A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46643021"/>
              </p:ext>
            </p:extLst>
          </p:nvPr>
        </p:nvGraphicFramePr>
        <p:xfrm>
          <a:off x="122744" y="1157546"/>
          <a:ext cx="4899600" cy="1255008"/>
        </p:xfrm>
        <a:graphic>
          <a:graphicData uri="http://schemas.openxmlformats.org/drawingml/2006/table">
            <a:tbl>
              <a:tblPr bandRow="1">
                <a:tableStyleId>{5940675A-B579-460E-94D1-54222C63F5DA}</a:tableStyleId>
              </a:tblPr>
              <a:tblGrid>
                <a:gridCol w="122840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7119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60781">
                <a:tc>
                  <a:txBody>
                    <a:bodyPr/>
                    <a:lstStyle/>
                    <a:p>
                      <a:pPr marL="0" lvl="0" indent="0" algn="just">
                        <a:spcAft>
                          <a:spcPts val="0"/>
                        </a:spcAft>
                        <a:buFont typeface="Wingdings"/>
                        <a:buNone/>
                      </a:pPr>
                      <a:r>
                        <a:rPr lang="en-US" altLang="zh-CN" sz="1000" b="1" kern="100" dirty="0">
                          <a:solidFill>
                            <a:schemeClr val="bg1"/>
                          </a:solidFill>
                          <a:effectLst/>
                        </a:rPr>
                        <a:t>Abstract No</a:t>
                      </a:r>
                      <a:endParaRPr lang="zh-TW" altLang="zh-HK" sz="1000" b="1" kern="100" dirty="0">
                        <a:solidFill>
                          <a:schemeClr val="bg1"/>
                        </a:solidFill>
                        <a:effectLst/>
                        <a:latin typeface="+mj-lt"/>
                        <a:ea typeface="Arial Unicode MS" panose="020B0604020202020204" pitchFamily="34" charset="-120"/>
                        <a:cs typeface="Arial Unicode MS" panose="020B0604020202020204" pitchFamily="34" charset="-120"/>
                      </a:endParaRPr>
                    </a:p>
                  </a:txBody>
                  <a:tcPr>
                    <a:solidFill>
                      <a:srgbClr val="0B828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HK" sz="1000" b="1" kern="100" dirty="0">
                          <a:solidFill>
                            <a:schemeClr val="bg1"/>
                          </a:solidFill>
                          <a:effectLst/>
                        </a:rPr>
                        <a:t>Abstract Title</a:t>
                      </a:r>
                      <a:endParaRPr lang="zh-TW" altLang="zh-HK" sz="1000" b="1" kern="100" dirty="0">
                        <a:solidFill>
                          <a:schemeClr val="bg1"/>
                        </a:solidFill>
                        <a:effectLst/>
                        <a:latin typeface="+mj-lt"/>
                        <a:ea typeface="Arial Unicode MS" panose="020B0604020202020204" pitchFamily="34" charset="-120"/>
                        <a:cs typeface="Arial Unicode MS" panose="020B0604020202020204" pitchFamily="34" charset="-120"/>
                      </a:endParaRPr>
                    </a:p>
                  </a:txBody>
                  <a:tcPr>
                    <a:solidFill>
                      <a:srgbClr val="0B828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337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/>
                        <a:buNone/>
                        <a:tabLst/>
                        <a:defRPr/>
                      </a:pPr>
                      <a:endParaRPr lang="en-US" altLang="zh-HK" sz="1000" kern="100" dirty="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 algn="just">
                        <a:spcAft>
                          <a:spcPts val="0"/>
                        </a:spcAft>
                        <a:buFont typeface="Wingdings"/>
                        <a:buNone/>
                      </a:pPr>
                      <a:endParaRPr lang="zh-TW" altLang="zh-HK" sz="1200" kern="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00849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/>
                        <a:buNone/>
                        <a:tabLst/>
                        <a:defRPr/>
                      </a:pPr>
                      <a:r>
                        <a:rPr lang="en-US" altLang="zh-HK" sz="1000" kern="100" dirty="0">
                          <a:effectLst/>
                        </a:rPr>
                        <a:t>Author(s):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/>
                        <a:buNone/>
                        <a:tabLst/>
                        <a:defRPr/>
                      </a:pPr>
                      <a:endParaRPr lang="en-US" altLang="zh-HK" sz="700" kern="100" dirty="0">
                        <a:effectLst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/>
                        <a:buNone/>
                        <a:tabLst/>
                        <a:defRPr/>
                      </a:pPr>
                      <a:r>
                        <a:rPr lang="en-US" altLang="zh-HK" sz="1000" kern="100" dirty="0">
                          <a:effectLst/>
                        </a:rPr>
                        <a:t>Affiliation(s):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/>
                        <a:buNone/>
                        <a:tabLst/>
                        <a:defRPr/>
                      </a:pPr>
                      <a:endParaRPr lang="en-US" altLang="zh-HK" sz="1000" kern="100" dirty="0">
                        <a:effectLst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HK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86900990"/>
                  </a:ext>
                </a:extLst>
              </a:tr>
            </a:tbl>
          </a:graphicData>
        </a:graphic>
      </p:graphicFrame>
      <p:graphicFrame>
        <p:nvGraphicFramePr>
          <p:cNvPr id="13" name="表格 12">
            <a:extLst>
              <a:ext uri="{FF2B5EF4-FFF2-40B4-BE49-F238E27FC236}">
                <a16:creationId xmlns:a16="http://schemas.microsoft.com/office/drawing/2014/main" id="{D36B908E-0BB7-7533-B9AF-DAF846E5D4D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5492238"/>
              </p:ext>
            </p:extLst>
          </p:nvPr>
        </p:nvGraphicFramePr>
        <p:xfrm>
          <a:off x="122744" y="2460587"/>
          <a:ext cx="4899600" cy="6648713"/>
        </p:xfrm>
        <a:graphic>
          <a:graphicData uri="http://schemas.openxmlformats.org/drawingml/2006/table">
            <a:tbl>
              <a:tblPr bandRow="1">
                <a:tableStyleId>{5940675A-B579-460E-94D1-54222C63F5DA}</a:tableStyleId>
              </a:tblPr>
              <a:tblGrid>
                <a:gridCol w="4899600">
                  <a:extLst>
                    <a:ext uri="{9D8B030D-6E8A-4147-A177-3AD203B41FA5}">
                      <a16:colId xmlns:a16="http://schemas.microsoft.com/office/drawing/2014/main" val="1513801252"/>
                    </a:ext>
                  </a:extLst>
                </a:gridCol>
              </a:tblGrid>
              <a:tr h="25253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HK" sz="1000" b="1" kern="100" dirty="0">
                          <a:solidFill>
                            <a:schemeClr val="bg1"/>
                          </a:solidFill>
                          <a:effectLst/>
                        </a:rPr>
                        <a:t>Background</a:t>
                      </a:r>
                      <a:endParaRPr lang="zh-HK" altLang="en-US" sz="1000" b="1" kern="1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0B828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0218602"/>
                  </a:ext>
                </a:extLst>
              </a:tr>
              <a:tr h="1440676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4718943"/>
                  </a:ext>
                </a:extLst>
              </a:tr>
              <a:tr h="25253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HK" sz="1000" b="1" kern="100" dirty="0">
                          <a:solidFill>
                            <a:schemeClr val="bg1"/>
                          </a:solidFill>
                          <a:effectLst/>
                        </a:rPr>
                        <a:t>Methods</a:t>
                      </a:r>
                    </a:p>
                  </a:txBody>
                  <a:tcPr>
                    <a:solidFill>
                      <a:srgbClr val="0B828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321740"/>
                  </a:ext>
                </a:extLst>
              </a:tr>
              <a:tr h="1997055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09669182"/>
                  </a:ext>
                </a:extLst>
              </a:tr>
              <a:tr h="25253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HK" sz="1000" b="1" kern="100" dirty="0">
                          <a:solidFill>
                            <a:schemeClr val="bg1"/>
                          </a:solidFill>
                          <a:effectLst/>
                        </a:rPr>
                        <a:t>Results &amp; Conclusion(s)</a:t>
                      </a:r>
                      <a:endParaRPr lang="zh-HK" altLang="en-US" sz="1000" b="1" kern="1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0B828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6127160"/>
                  </a:ext>
                </a:extLst>
              </a:tr>
              <a:tr h="2453365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07121335"/>
                  </a:ext>
                </a:extLst>
              </a:tr>
            </a:tbl>
          </a:graphicData>
        </a:graphic>
      </p:graphicFrame>
      <p:pic>
        <p:nvPicPr>
          <p:cNvPr id="5" name="圖片 4" descr="一張含有 文字, 標誌, 字型, 螢幕擷取畫面 的圖片&#10;&#10;自動產生的描述">
            <a:extLst>
              <a:ext uri="{FF2B5EF4-FFF2-40B4-BE49-F238E27FC236}">
                <a16:creationId xmlns:a16="http://schemas.microsoft.com/office/drawing/2014/main" id="{337ACA43-5810-A881-2FF6-7A5109403DC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868"/>
            <a:ext cx="5145088" cy="11174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38791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336</TotalTime>
  <Words>20</Words>
  <Application>Microsoft Office PowerPoint</Application>
  <PresentationFormat>自訂</PresentationFormat>
  <Paragraphs>8</Paragraphs>
  <Slides>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6" baseType="lpstr">
      <vt:lpstr>Arial</vt:lpstr>
      <vt:lpstr>Calibri</vt:lpstr>
      <vt:lpstr>Times New Roman</vt:lpstr>
      <vt:lpstr>Wingdings</vt:lpstr>
      <vt:lpstr>Office 佈景主題</vt:lpstr>
      <vt:lpstr>PowerPoint 簡報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ICC 368</dc:creator>
  <cp:lastModifiedBy>ICC 368</cp:lastModifiedBy>
  <cp:revision>30</cp:revision>
  <dcterms:created xsi:type="dcterms:W3CDTF">2020-11-18T06:51:22Z</dcterms:created>
  <dcterms:modified xsi:type="dcterms:W3CDTF">2024-09-30T03:42:17Z</dcterms:modified>
</cp:coreProperties>
</file>